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9ja Musicpreneurs Global Tours</a:t>
            </a:r>
          </a:p>
          <a:p>
            <a:r>
              <a:t>Indonesia Edition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EN: Proposal | ID: Usulan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/ Ringkasan Eksekutif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EN: Indonesia Edition unites Nigerian &amp; Indonesian artists across Jakarta, Bali, Yogyakarta. Boosts cultural diplomacy, tourism, creative economy.</a:t>
            </a:r>
          </a:p>
          <a:p/>
          <a:p>
            <a:r>
              <a:t>ID: Edisi Indonesia menyatukan artis Nigeria &amp; Indonesia di Jakarta, Bali, Yogyakarta. Meningkatkan diplomasi budaya, pariwisata, dan ekonomi kreatif.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Voting Pool / Daftar Pemungutan Suara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Nigeria (10):</a:t>
            </a:r>
          </a:p>
          <a:p>
            <a:r>
              <a:t>Davido, Burna Boy, Wizkid, 2Face Idibia, Adekunle Gold, YCEE, DJ Cuppy, Toke Makinwa, Adewale Ayuba, Nathaniel Bassey</a:t>
            </a:r>
          </a:p>
          <a:p/>
          <a:p>
            <a:r>
              <a:t>Indonesia (10):</a:t>
            </a:r>
          </a:p>
          <a:p>
            <a:r>
              <a:t>Tulus, Agnez Mo, Raisa, Isyana Sarasvati, Pamungkas, NIKI, Rich Brian, NOAH, Slank, Dewa 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Financials / Keuangan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EN: Costs ≈ $1.18M; Revenues ≈ $1.2M–$1.35M; Break‑even ≈ 15,000 tickets.</a:t>
            </a:r>
          </a:p>
          <a:p>
            <a:r>
              <a:t>ID: Biaya ≈ $1,18M; Pendapatan ≈ $1,2M–$1,35M; Titik impas ≈ 15.000 tiket.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Co‑Promoters / Mitra Bersama yang Diusulkan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EN: Ministry of Tourism &amp; Creative Economy (Kemenparekraf), City Tourism Offices.</a:t>
            </a:r>
          </a:p>
          <a:p>
            <a:r>
              <a:t>ID: Kementerian Pariwisata &amp; Ekonomi Kreatif (Kemenparekraf), Dinas Pariwisata Kota.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 / Kontak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AYP Consulting Limited</a:t>
            </a:r>
          </a:p>
          <a:p>
            <a:r>
              <a:t>Email: info@9jatravelhub.online</a:t>
            </a:r>
          </a:p>
          <a:p>
            <a:r>
              <a:t>WhatsApp: +2348036617598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